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6"/>
  </p:notesMasterIdLst>
  <p:sldIdLst>
    <p:sldId id="256" r:id="rId5"/>
  </p:sldIdLst>
  <p:sldSz cx="6858000" cy="9906000" type="A4"/>
  <p:notesSz cx="7772400" cy="10058400"/>
  <p:custDataLst>
    <p:tags r:id="rId7"/>
  </p:custDataLst>
  <p:defaultTextStyle>
    <a:defPPr>
      <a:defRPr lang="en-US"/>
    </a:defPPr>
    <a:lvl1pPr marL="0" algn="l" defTabSz="859475" rtl="0" eaLnBrk="1" latinLnBrk="0" hangingPunct="1">
      <a:defRPr sz="1692" kern="1200">
        <a:solidFill>
          <a:schemeClr val="tx1"/>
        </a:solidFill>
        <a:latin typeface="+mn-lt"/>
        <a:ea typeface="+mn-ea"/>
        <a:cs typeface="+mn-cs"/>
      </a:defRPr>
    </a:lvl1pPr>
    <a:lvl2pPr marL="429738" algn="l" defTabSz="859475" rtl="0" eaLnBrk="1" latinLnBrk="0" hangingPunct="1">
      <a:defRPr sz="1692" kern="1200">
        <a:solidFill>
          <a:schemeClr val="tx1"/>
        </a:solidFill>
        <a:latin typeface="+mn-lt"/>
        <a:ea typeface="+mn-ea"/>
        <a:cs typeface="+mn-cs"/>
      </a:defRPr>
    </a:lvl2pPr>
    <a:lvl3pPr marL="859475" algn="l" defTabSz="859475" rtl="0" eaLnBrk="1" latinLnBrk="0" hangingPunct="1">
      <a:defRPr sz="1692" kern="1200">
        <a:solidFill>
          <a:schemeClr val="tx1"/>
        </a:solidFill>
        <a:latin typeface="+mn-lt"/>
        <a:ea typeface="+mn-ea"/>
        <a:cs typeface="+mn-cs"/>
      </a:defRPr>
    </a:lvl3pPr>
    <a:lvl4pPr marL="1289213" algn="l" defTabSz="859475" rtl="0" eaLnBrk="1" latinLnBrk="0" hangingPunct="1">
      <a:defRPr sz="1692" kern="1200">
        <a:solidFill>
          <a:schemeClr val="tx1"/>
        </a:solidFill>
        <a:latin typeface="+mn-lt"/>
        <a:ea typeface="+mn-ea"/>
        <a:cs typeface="+mn-cs"/>
      </a:defRPr>
    </a:lvl4pPr>
    <a:lvl5pPr marL="1718951" algn="l" defTabSz="859475" rtl="0" eaLnBrk="1" latinLnBrk="0" hangingPunct="1">
      <a:defRPr sz="1692" kern="1200">
        <a:solidFill>
          <a:schemeClr val="tx1"/>
        </a:solidFill>
        <a:latin typeface="+mn-lt"/>
        <a:ea typeface="+mn-ea"/>
        <a:cs typeface="+mn-cs"/>
      </a:defRPr>
    </a:lvl5pPr>
    <a:lvl6pPr marL="2148689" algn="l" defTabSz="859475" rtl="0" eaLnBrk="1" latinLnBrk="0" hangingPunct="1">
      <a:defRPr sz="1692" kern="1200">
        <a:solidFill>
          <a:schemeClr val="tx1"/>
        </a:solidFill>
        <a:latin typeface="+mn-lt"/>
        <a:ea typeface="+mn-ea"/>
        <a:cs typeface="+mn-cs"/>
      </a:defRPr>
    </a:lvl6pPr>
    <a:lvl7pPr marL="2578427" algn="l" defTabSz="859475" rtl="0" eaLnBrk="1" latinLnBrk="0" hangingPunct="1">
      <a:defRPr sz="1692" kern="1200">
        <a:solidFill>
          <a:schemeClr val="tx1"/>
        </a:solidFill>
        <a:latin typeface="+mn-lt"/>
        <a:ea typeface="+mn-ea"/>
        <a:cs typeface="+mn-cs"/>
      </a:defRPr>
    </a:lvl7pPr>
    <a:lvl8pPr marL="3008164" algn="l" defTabSz="859475" rtl="0" eaLnBrk="1" latinLnBrk="0" hangingPunct="1">
      <a:defRPr sz="1692" kern="1200">
        <a:solidFill>
          <a:schemeClr val="tx1"/>
        </a:solidFill>
        <a:latin typeface="+mn-lt"/>
        <a:ea typeface="+mn-ea"/>
        <a:cs typeface="+mn-cs"/>
      </a:defRPr>
    </a:lvl8pPr>
    <a:lvl9pPr marL="3437902" algn="l" defTabSz="859475" rtl="0" eaLnBrk="1" latinLnBrk="0" hangingPunct="1">
      <a:defRPr sz="169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3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940" autoAdjust="0"/>
  </p:normalViewPr>
  <p:slideViewPr>
    <p:cSldViewPr>
      <p:cViewPr varScale="1">
        <p:scale>
          <a:sx n="80" d="100"/>
          <a:sy n="80" d="100"/>
        </p:scale>
        <p:origin x="1116" y="396"/>
      </p:cViewPr>
      <p:guideLst>
        <p:guide orient="horz" pos="2836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tags" Target="tags/tag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48171-9881-4C60-AEED-EBF2F4CDBB0E}" type="datetimeFigureOut">
              <a:rPr lang="en-US" smtClean="0"/>
              <a:t>12/30/2020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1450" y="1257300"/>
            <a:ext cx="2349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CA9FC-5A9F-42A4-B504-3DA214C72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738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59475" rtl="0" eaLnBrk="1" latinLnBrk="0" hangingPunct="1">
      <a:defRPr sz="1128" kern="1200">
        <a:solidFill>
          <a:schemeClr val="tx1"/>
        </a:solidFill>
        <a:latin typeface="+mn-lt"/>
        <a:ea typeface="+mn-ea"/>
        <a:cs typeface="+mn-cs"/>
      </a:defRPr>
    </a:lvl1pPr>
    <a:lvl2pPr marL="429738" algn="l" defTabSz="859475" rtl="0" eaLnBrk="1" latinLnBrk="0" hangingPunct="1">
      <a:defRPr sz="1128" kern="1200">
        <a:solidFill>
          <a:schemeClr val="tx1"/>
        </a:solidFill>
        <a:latin typeface="+mn-lt"/>
        <a:ea typeface="+mn-ea"/>
        <a:cs typeface="+mn-cs"/>
      </a:defRPr>
    </a:lvl2pPr>
    <a:lvl3pPr marL="859475" algn="l" defTabSz="859475" rtl="0" eaLnBrk="1" latinLnBrk="0" hangingPunct="1">
      <a:defRPr sz="1128" kern="1200">
        <a:solidFill>
          <a:schemeClr val="tx1"/>
        </a:solidFill>
        <a:latin typeface="+mn-lt"/>
        <a:ea typeface="+mn-ea"/>
        <a:cs typeface="+mn-cs"/>
      </a:defRPr>
    </a:lvl3pPr>
    <a:lvl4pPr marL="1289213" algn="l" defTabSz="859475" rtl="0" eaLnBrk="1" latinLnBrk="0" hangingPunct="1">
      <a:defRPr sz="1128" kern="1200">
        <a:solidFill>
          <a:schemeClr val="tx1"/>
        </a:solidFill>
        <a:latin typeface="+mn-lt"/>
        <a:ea typeface="+mn-ea"/>
        <a:cs typeface="+mn-cs"/>
      </a:defRPr>
    </a:lvl4pPr>
    <a:lvl5pPr marL="1718951" algn="l" defTabSz="859475" rtl="0" eaLnBrk="1" latinLnBrk="0" hangingPunct="1">
      <a:defRPr sz="1128" kern="1200">
        <a:solidFill>
          <a:schemeClr val="tx1"/>
        </a:solidFill>
        <a:latin typeface="+mn-lt"/>
        <a:ea typeface="+mn-ea"/>
        <a:cs typeface="+mn-cs"/>
      </a:defRPr>
    </a:lvl5pPr>
    <a:lvl6pPr marL="2148689" algn="l" defTabSz="859475" rtl="0" eaLnBrk="1" latinLnBrk="0" hangingPunct="1">
      <a:defRPr sz="1128" kern="1200">
        <a:solidFill>
          <a:schemeClr val="tx1"/>
        </a:solidFill>
        <a:latin typeface="+mn-lt"/>
        <a:ea typeface="+mn-ea"/>
        <a:cs typeface="+mn-cs"/>
      </a:defRPr>
    </a:lvl6pPr>
    <a:lvl7pPr marL="2578427" algn="l" defTabSz="859475" rtl="0" eaLnBrk="1" latinLnBrk="0" hangingPunct="1">
      <a:defRPr sz="1128" kern="1200">
        <a:solidFill>
          <a:schemeClr val="tx1"/>
        </a:solidFill>
        <a:latin typeface="+mn-lt"/>
        <a:ea typeface="+mn-ea"/>
        <a:cs typeface="+mn-cs"/>
      </a:defRPr>
    </a:lvl7pPr>
    <a:lvl8pPr marL="3008164" algn="l" defTabSz="859475" rtl="0" eaLnBrk="1" latinLnBrk="0" hangingPunct="1">
      <a:defRPr sz="1128" kern="1200">
        <a:solidFill>
          <a:schemeClr val="tx1"/>
        </a:solidFill>
        <a:latin typeface="+mn-lt"/>
        <a:ea typeface="+mn-ea"/>
        <a:cs typeface="+mn-cs"/>
      </a:defRPr>
    </a:lvl8pPr>
    <a:lvl9pPr marL="3437902" algn="l" defTabSz="859475" rtl="0" eaLnBrk="1" latinLnBrk="0" hangingPunct="1">
      <a:defRPr sz="112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11450" y="1257300"/>
            <a:ext cx="2349500" cy="33940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CA9FC-5A9F-42A4-B504-3DA214C720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82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4351" y="3070861"/>
            <a:ext cx="5829300" cy="3847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8700" y="5547361"/>
            <a:ext cx="480060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14142" y="415080"/>
            <a:ext cx="2463053" cy="475195"/>
          </a:xfrm>
        </p:spPr>
        <p:txBody>
          <a:bodyPr lIns="0" tIns="0" rIns="0" bIns="0"/>
          <a:lstStyle>
            <a:lvl1pPr>
              <a:defRPr sz="3088" b="1" i="0">
                <a:solidFill>
                  <a:srgbClr val="2C77B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14142" y="415080"/>
            <a:ext cx="2463053" cy="475195"/>
          </a:xfrm>
        </p:spPr>
        <p:txBody>
          <a:bodyPr lIns="0" tIns="0" rIns="0" bIns="0"/>
          <a:lstStyle>
            <a:lvl1pPr>
              <a:defRPr sz="3088" b="1" i="0">
                <a:solidFill>
                  <a:srgbClr val="2C77B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42901" y="2278381"/>
            <a:ext cx="298323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531870" y="2278381"/>
            <a:ext cx="298323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12/30/2020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14142" y="415080"/>
            <a:ext cx="2463053" cy="475195"/>
          </a:xfrm>
        </p:spPr>
        <p:txBody>
          <a:bodyPr lIns="0" tIns="0" rIns="0" bIns="0"/>
          <a:lstStyle>
            <a:lvl1pPr>
              <a:defRPr sz="3088" b="1" i="0">
                <a:solidFill>
                  <a:srgbClr val="2C77B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12/30/2020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12/30/2020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3220533744"/>
              </p:ext>
            </p:extLst>
          </p:nvPr>
        </p:nvGraphicFramePr>
        <p:xfrm>
          <a:off x="1402" y="1565"/>
          <a:ext cx="1401" cy="15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think-cell Slide" r:id="rId9" imgW="471" imgH="470" progId="TCLayout.ActiveDocument.1">
                  <p:embed/>
                </p:oleObj>
              </mc:Choice>
              <mc:Fallback>
                <p:oleObj name="think-cell Slide" r:id="rId9" imgW="471" imgH="4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402" y="1565"/>
                        <a:ext cx="1401" cy="15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14142" y="415080"/>
            <a:ext cx="2463053" cy="3847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1" i="0">
                <a:solidFill>
                  <a:srgbClr val="2C77B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2900" y="2278381"/>
            <a:ext cx="617220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31721" y="9212581"/>
            <a:ext cx="2194560" cy="2693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42901" y="9212581"/>
            <a:ext cx="1577340" cy="2693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937760" y="9212581"/>
            <a:ext cx="1577340" cy="2693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564757">
        <a:defRPr>
          <a:latin typeface="+mn-lt"/>
          <a:ea typeface="+mn-ea"/>
          <a:cs typeface="+mn-cs"/>
        </a:defRPr>
      </a:lvl2pPr>
      <a:lvl3pPr marL="1129515">
        <a:defRPr>
          <a:latin typeface="+mn-lt"/>
          <a:ea typeface="+mn-ea"/>
          <a:cs typeface="+mn-cs"/>
        </a:defRPr>
      </a:lvl3pPr>
      <a:lvl4pPr marL="1694272">
        <a:defRPr>
          <a:latin typeface="+mn-lt"/>
          <a:ea typeface="+mn-ea"/>
          <a:cs typeface="+mn-cs"/>
        </a:defRPr>
      </a:lvl4pPr>
      <a:lvl5pPr marL="2259030">
        <a:defRPr>
          <a:latin typeface="+mn-lt"/>
          <a:ea typeface="+mn-ea"/>
          <a:cs typeface="+mn-cs"/>
        </a:defRPr>
      </a:lvl5pPr>
      <a:lvl6pPr marL="2823788">
        <a:defRPr>
          <a:latin typeface="+mn-lt"/>
          <a:ea typeface="+mn-ea"/>
          <a:cs typeface="+mn-cs"/>
        </a:defRPr>
      </a:lvl6pPr>
      <a:lvl7pPr marL="3388546">
        <a:defRPr>
          <a:latin typeface="+mn-lt"/>
          <a:ea typeface="+mn-ea"/>
          <a:cs typeface="+mn-cs"/>
        </a:defRPr>
      </a:lvl7pPr>
      <a:lvl8pPr marL="3953303">
        <a:defRPr>
          <a:latin typeface="+mn-lt"/>
          <a:ea typeface="+mn-ea"/>
          <a:cs typeface="+mn-cs"/>
        </a:defRPr>
      </a:lvl8pPr>
      <a:lvl9pPr marL="4518061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564757">
        <a:defRPr>
          <a:latin typeface="+mn-lt"/>
          <a:ea typeface="+mn-ea"/>
          <a:cs typeface="+mn-cs"/>
        </a:defRPr>
      </a:lvl2pPr>
      <a:lvl3pPr marL="1129515">
        <a:defRPr>
          <a:latin typeface="+mn-lt"/>
          <a:ea typeface="+mn-ea"/>
          <a:cs typeface="+mn-cs"/>
        </a:defRPr>
      </a:lvl3pPr>
      <a:lvl4pPr marL="1694272">
        <a:defRPr>
          <a:latin typeface="+mn-lt"/>
          <a:ea typeface="+mn-ea"/>
          <a:cs typeface="+mn-cs"/>
        </a:defRPr>
      </a:lvl4pPr>
      <a:lvl5pPr marL="2259030">
        <a:defRPr>
          <a:latin typeface="+mn-lt"/>
          <a:ea typeface="+mn-ea"/>
          <a:cs typeface="+mn-cs"/>
        </a:defRPr>
      </a:lvl5pPr>
      <a:lvl6pPr marL="2823788">
        <a:defRPr>
          <a:latin typeface="+mn-lt"/>
          <a:ea typeface="+mn-ea"/>
          <a:cs typeface="+mn-cs"/>
        </a:defRPr>
      </a:lvl6pPr>
      <a:lvl7pPr marL="3388546">
        <a:defRPr>
          <a:latin typeface="+mn-lt"/>
          <a:ea typeface="+mn-ea"/>
          <a:cs typeface="+mn-cs"/>
        </a:defRPr>
      </a:lvl7pPr>
      <a:lvl8pPr marL="3953303">
        <a:defRPr>
          <a:latin typeface="+mn-lt"/>
          <a:ea typeface="+mn-ea"/>
          <a:cs typeface="+mn-cs"/>
        </a:defRPr>
      </a:lvl8pPr>
      <a:lvl9pPr marL="451806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emf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83757439"/>
              </p:ext>
            </p:extLst>
          </p:nvPr>
        </p:nvGraphicFramePr>
        <p:xfrm>
          <a:off x="-1369638" y="-1257579"/>
          <a:ext cx="1961" cy="19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1" name="think-cell Slide" r:id="rId5" imgW="471" imgH="470" progId="TCLayout.ActiveDocument.1">
                  <p:embed/>
                </p:oleObj>
              </mc:Choice>
              <mc:Fallback>
                <p:oleObj name="think-cell Slide" r:id="rId5" imgW="471" imgH="4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1369638" y="-1257579"/>
                        <a:ext cx="1961" cy="19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-1" y="-669900"/>
            <a:ext cx="6858001" cy="5769516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58"/>
          </a:p>
        </p:txBody>
      </p:sp>
      <p:sp>
        <p:nvSpPr>
          <p:cNvPr id="6" name="Rectangle 5"/>
          <p:cNvSpPr/>
          <p:nvPr/>
        </p:nvSpPr>
        <p:spPr>
          <a:xfrm>
            <a:off x="0" y="5007320"/>
            <a:ext cx="6858000" cy="489565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58"/>
          </a:p>
        </p:txBody>
      </p:sp>
      <p:sp>
        <p:nvSpPr>
          <p:cNvPr id="32" name="TextBox 31"/>
          <p:cNvSpPr txBox="1"/>
          <p:nvPr/>
        </p:nvSpPr>
        <p:spPr>
          <a:xfrm>
            <a:off x="7275743" y="12217905"/>
            <a:ext cx="9589610" cy="548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964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More Information visit TekniGives.com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9406" y="2558365"/>
            <a:ext cx="4089315" cy="441996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" y="6633411"/>
            <a:ext cx="684496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 the start of the COVID-19 pandemic over 50,000 blood drives have been cancelled in the U.S. alone. There is a critical need worldwide to combat this shortage. Please help today by pledging to donate blood. Any Tekni-Plex employee can give blood and the donation is Match Eligible in the amount of $25 per participant. For locations outside of the U.S. please contact TekniGives to select a recipient organization. </a:t>
            </a:r>
          </a:p>
          <a:p>
            <a:pPr algn="just"/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your site would like to participate please nominate a Solidarity Blood Drive Leader and email the leader’s contact info to TekniGives@Tekni-Plex.com to get started. </a:t>
            </a:r>
          </a:p>
        </p:txBody>
      </p:sp>
      <p:sp>
        <p:nvSpPr>
          <p:cNvPr id="39" name="Rectangle 38"/>
          <p:cNvSpPr/>
          <p:nvPr/>
        </p:nvSpPr>
        <p:spPr>
          <a:xfrm>
            <a:off x="0" y="-653170"/>
            <a:ext cx="6858000" cy="58964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latin typeface="Arial Black" panose="020B0A04020102020204" pitchFamily="34" charset="0"/>
              </a:rPr>
              <a:t>TekniGives and the American Red Cross Present</a:t>
            </a:r>
          </a:p>
        </p:txBody>
      </p:sp>
      <p:sp>
        <p:nvSpPr>
          <p:cNvPr id="40" name="object 11"/>
          <p:cNvSpPr txBox="1"/>
          <p:nvPr/>
        </p:nvSpPr>
        <p:spPr>
          <a:xfrm>
            <a:off x="-730105" y="-334840"/>
            <a:ext cx="8211047" cy="2852884"/>
          </a:xfrm>
          <a:prstGeom prst="rect">
            <a:avLst/>
          </a:prstGeom>
        </p:spPr>
        <p:txBody>
          <a:bodyPr vert="horz" wrap="square" lIns="0" tIns="593014" rIns="0" bIns="0" rtlCol="0">
            <a:spAutoFit/>
          </a:bodyPr>
          <a:lstStyle/>
          <a:p>
            <a:pPr marL="15688" marR="93342" indent="518477" algn="ctr">
              <a:lnSpc>
                <a:spcPct val="72000"/>
              </a:lnSpc>
              <a:spcBef>
                <a:spcPts val="4668"/>
              </a:spcBef>
            </a:pPr>
            <a:r>
              <a:rPr sz="9900" b="1" spc="-809" dirty="0">
                <a:solidFill>
                  <a:srgbClr val="C00000"/>
                </a:solidFill>
                <a:latin typeface="Arial Black" panose="020B0A04020102020204" pitchFamily="34" charset="0"/>
                <a:cs typeface="Arial"/>
              </a:rPr>
              <a:t>Solidarity</a:t>
            </a:r>
            <a:r>
              <a:rPr lang="en-US" sz="9900" b="1" spc="-809" dirty="0">
                <a:solidFill>
                  <a:srgbClr val="C00000"/>
                </a:solidFill>
                <a:latin typeface="Arial Black" panose="020B0A04020102020204" pitchFamily="34" charset="0"/>
                <a:cs typeface="Arial"/>
              </a:rPr>
              <a:t> </a:t>
            </a:r>
            <a:r>
              <a:rPr lang="en-US" sz="9900" b="1" spc="-797" dirty="0">
                <a:solidFill>
                  <a:srgbClr val="C00000"/>
                </a:solidFill>
                <a:latin typeface="Arial Black" panose="020B0A04020102020204" pitchFamily="34" charset="0"/>
                <a:cs typeface="Arial"/>
              </a:rPr>
              <a:t>Blood</a:t>
            </a:r>
            <a:r>
              <a:rPr sz="9900" b="1" spc="-1723" dirty="0">
                <a:solidFill>
                  <a:srgbClr val="C00000"/>
                </a:solidFill>
                <a:latin typeface="Arial Black" panose="020B0A04020102020204" pitchFamily="34" charset="0"/>
                <a:cs typeface="Arial"/>
              </a:rPr>
              <a:t> </a:t>
            </a:r>
            <a:r>
              <a:rPr sz="9900" b="1" spc="-803" dirty="0">
                <a:solidFill>
                  <a:srgbClr val="C00000"/>
                </a:solidFill>
                <a:latin typeface="Arial Black" panose="020B0A04020102020204" pitchFamily="34" charset="0"/>
                <a:cs typeface="Arial"/>
              </a:rPr>
              <a:t>Drive</a:t>
            </a:r>
            <a:endParaRPr sz="9900" dirty="0">
              <a:solidFill>
                <a:srgbClr val="C00000"/>
              </a:solidFill>
              <a:latin typeface="Arial Black" panose="020B0A04020102020204" pitchFamily="34" charset="0"/>
              <a:cs typeface="Arial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0" y="9550628"/>
            <a:ext cx="6871032" cy="33168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Arial Black" panose="020B0A04020102020204" pitchFamily="34" charset="0"/>
              </a:rPr>
              <a:t>For More Information Visit </a:t>
            </a:r>
            <a:r>
              <a:rPr lang="en-US" sz="2000" b="1" dirty="0" err="1">
                <a:latin typeface="Arial Black" panose="020B0A04020102020204" pitchFamily="34" charset="0"/>
              </a:rPr>
              <a:t>TekniGives.Com</a:t>
            </a:r>
            <a:endParaRPr lang="en-US" sz="2000" b="1" dirty="0">
              <a:latin typeface="Arial Black" panose="020B0A040201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-53583" y="4977879"/>
            <a:ext cx="68580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cap="all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One pint of blood can</a:t>
            </a:r>
          </a:p>
          <a:p>
            <a:pPr algn="ctr"/>
            <a:r>
              <a:rPr lang="en-US" sz="3200" b="1" cap="all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Save up to three lives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-13032" y="6042322"/>
            <a:ext cx="685800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5064" y="6082644"/>
            <a:ext cx="6858000" cy="52322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algn="ctr"/>
            <a:r>
              <a:rPr lang="en-US" sz="2800" b="1" cap="all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Site </a:t>
            </a:r>
            <a:r>
              <a:rPr lang="en-US" sz="2800" b="1" cap="all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leader                    drive </a:t>
            </a:r>
            <a:r>
              <a:rPr lang="en-US" sz="2800" b="1" cap="all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Date</a:t>
            </a:r>
            <a:endParaRPr lang="en-US" sz="2400" b="1" cap="all" dirty="0">
              <a:solidFill>
                <a:srgbClr val="C0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0" y="6605864"/>
            <a:ext cx="6858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9" t="17935" b="18374"/>
          <a:stretch/>
        </p:blipFill>
        <p:spPr>
          <a:xfrm>
            <a:off x="-29074" y="2213218"/>
            <a:ext cx="5058853" cy="24892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963" y="3027632"/>
            <a:ext cx="2188910" cy="737265"/>
          </a:xfrm>
          <a:prstGeom prst="rect">
            <a:avLst/>
          </a:prstGeom>
        </p:spPr>
      </p:pic>
      <p:sp>
        <p:nvSpPr>
          <p:cNvPr id="5" name="7-Point Star 4"/>
          <p:cNvSpPr/>
          <p:nvPr/>
        </p:nvSpPr>
        <p:spPr>
          <a:xfrm rot="20396100">
            <a:off x="4588045" y="3020626"/>
            <a:ext cx="2242749" cy="1874257"/>
          </a:xfrm>
          <a:prstGeom prst="star7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 Black" panose="020B0A04020102020204" pitchFamily="34" charset="0"/>
              </a:rPr>
              <a:t>Free COVID-19 Antibody Test for Donors!!!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B6B370C551B1241B0EA83D939DF7DEC" ma:contentTypeVersion="13" ma:contentTypeDescription="Create a new document." ma:contentTypeScope="" ma:versionID="744784cd2b112bb0ecc7aa1b680409c2">
  <xsd:schema xmlns:xsd="http://www.w3.org/2001/XMLSchema" xmlns:xs="http://www.w3.org/2001/XMLSchema" xmlns:p="http://schemas.microsoft.com/office/2006/metadata/properties" xmlns:ns3="96ed715a-ed62-441d-a096-e21fc43e0706" xmlns:ns4="76dc3b3d-4276-450b-a233-6b68428fb1e6" targetNamespace="http://schemas.microsoft.com/office/2006/metadata/properties" ma:root="true" ma:fieldsID="1ded5931babd2e37b347014904dac284" ns3:_="" ns4:_="">
    <xsd:import namespace="96ed715a-ed62-441d-a096-e21fc43e0706"/>
    <xsd:import namespace="76dc3b3d-4276-450b-a233-6b68428fb1e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ed715a-ed62-441d-a096-e21fc43e07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dc3b3d-4276-450b-a233-6b68428fb1e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F726751-F5D0-46BF-80EA-722C62F33B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6ed715a-ed62-441d-a096-e21fc43e0706"/>
    <ds:schemaRef ds:uri="76dc3b3d-4276-450b-a233-6b68428fb1e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6F4707-BAA4-4A25-8502-FB75F8F468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B929676-8FC9-4593-893E-3393F2AEA984}">
  <ds:schemaRefs>
    <ds:schemaRef ds:uri="http://schemas.microsoft.com/office/2006/metadata/properties"/>
    <ds:schemaRef ds:uri="http://purl.org/dc/elements/1.1/"/>
    <ds:schemaRef ds:uri="http://purl.org/dc/terms/"/>
    <ds:schemaRef ds:uri="http://schemas.microsoft.com/office/2006/documentManagement/types"/>
    <ds:schemaRef ds:uri="76dc3b3d-4276-450b-a233-6b68428fb1e6"/>
    <ds:schemaRef ds:uri="http://www.w3.org/XML/1998/namespace"/>
    <ds:schemaRef ds:uri="96ed715a-ed62-441d-a096-e21fc43e0706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</TotalTime>
  <Words>145</Words>
  <Application>Microsoft Office PowerPoint</Application>
  <PresentationFormat>A4 Paper (210x297 mm)</PresentationFormat>
  <Paragraphs>12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Office Theme</vt:lpstr>
      <vt:lpstr>think-cell Slide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Untitled-7</dc:title>
  <dc:creator>Brett Manfrey</dc:creator>
  <cp:lastModifiedBy>Maddie Stickell</cp:lastModifiedBy>
  <cp:revision>38</cp:revision>
  <dcterms:created xsi:type="dcterms:W3CDTF">2020-10-27T13:49:44Z</dcterms:created>
  <dcterms:modified xsi:type="dcterms:W3CDTF">2020-12-30T18:17:41Z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2020-10-27T00:00:00Z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2020-10-27T00:00:00Z</vt:filetime>
  </property>
  <property fmtid="{D5CDD505-2E9C-101B-9397-08002B2CF9AE}" pid="5" name="ContentTypeId">
    <vt:lpwstr>0x0101007B6B370C551B1241B0EA83D939DF7DEC</vt:lpwstr>
  </property>
</Properties>
</file>