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7772400" cy="10058400"/>
  <p:notesSz cx="7772400" cy="100584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940" autoAdjust="0"/>
  </p:normalViewPr>
  <p:slideViewPr>
    <p:cSldViewPr>
      <p:cViewPr varScale="1">
        <p:scale>
          <a:sx n="79" d="100"/>
          <a:sy n="79" d="100"/>
        </p:scale>
        <p:origin x="2268" y="60"/>
      </p:cViewPr>
      <p:guideLst>
        <p:guide orient="horz" pos="2880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48171-9881-4C60-AEED-EBF2F4CDBB0E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CA9FC-5A9F-42A4-B504-3DA214C72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3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CA9FC-5A9F-42A4-B504-3DA214C720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205337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think-cell Slide" r:id="rId9" imgW="471" imgH="470" progId="TCLayout.ActiveDocument.1">
                  <p:embed/>
                </p:oleObj>
              </mc:Choice>
              <mc:Fallback>
                <p:oleObj name="think-cell Slide" r:id="rId9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2694" y="421465"/>
            <a:ext cx="2791460" cy="409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837574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think-cell Slide" r:id="rId5" imgW="471" imgH="470" progId="TCLayout.ActiveDocument.1">
                  <p:embed/>
                </p:oleObj>
              </mc:Choice>
              <mc:Fallback>
                <p:oleObj name="think-cell Slide" r:id="rId5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313" y="477328"/>
            <a:ext cx="7768087" cy="467056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149918"/>
            <a:ext cx="7772400" cy="453127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000230" y="11929942"/>
            <a:ext cx="7763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 visit TekniGives.com</a:t>
            </a:r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1429" y="3211888"/>
            <a:ext cx="3627077" cy="39203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28599" y="6973512"/>
            <a:ext cx="72284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the start of the COVID-19 pandemic over 50,000 blood drives have been cancelled in the U.S. alone. There is a critical need worldwide to combat this shortage. Please help today by pledging to donate blood. Any Tekni-Plex employee can give blood and the donation is Match Eligible in the amount of $25 per participant. For locations outside of the U.S. please contact TekniGives to select a recipient organization. </a:t>
            </a:r>
          </a:p>
          <a:p>
            <a:pPr algn="just"/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site would like to participate please nominate a Solidarity Blood Drive Leader and email the leader’s contact info to TekniGives@Tekni-Plex.com to get started. 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13" y="-1"/>
            <a:ext cx="7768087" cy="4773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rial Black" panose="020B0A04020102020204" pitchFamily="34" charset="0"/>
              </a:rPr>
              <a:t>TekniGives and the American Red Cross Present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40" name="object 11"/>
          <p:cNvSpPr txBox="1"/>
          <p:nvPr/>
        </p:nvSpPr>
        <p:spPr>
          <a:xfrm>
            <a:off x="-10549" y="228600"/>
            <a:ext cx="7772400" cy="2670538"/>
          </a:xfrm>
          <a:prstGeom prst="rect">
            <a:avLst/>
          </a:prstGeom>
        </p:spPr>
        <p:txBody>
          <a:bodyPr vert="horz" wrap="square" lIns="0" tIns="480059" rIns="0" bIns="0" rtlCol="0">
            <a:spAutoFit/>
          </a:bodyPr>
          <a:lstStyle/>
          <a:p>
            <a:pPr marL="12700" marR="75565" indent="419734" algn="ctr">
              <a:lnSpc>
                <a:spcPct val="72000"/>
              </a:lnSpc>
              <a:spcBef>
                <a:spcPts val="3779"/>
              </a:spcBef>
            </a:pPr>
            <a:r>
              <a:rPr sz="9600" b="1" spc="-655" dirty="0" smtClean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Solidarity</a:t>
            </a:r>
            <a:r>
              <a:rPr lang="en-US" sz="9600" b="1" spc="-655" dirty="0" smtClean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lang="en-US" sz="9600" b="1" spc="-645" dirty="0" smtClean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Blood</a:t>
            </a:r>
            <a:r>
              <a:rPr sz="9600" b="1" spc="-1395" dirty="0" smtClean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sz="9600" b="1" spc="-650" dirty="0" smtClean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Drive</a:t>
            </a:r>
            <a:endParaRPr sz="9600" dirty="0">
              <a:solidFill>
                <a:srgbClr val="C00000"/>
              </a:solidFill>
              <a:latin typeface="Arial Black" panose="020B0A04020102020204" pitchFamily="34" charset="0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9577195"/>
            <a:ext cx="7772400" cy="4812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rial Black" panose="020B0A04020102020204" pitchFamily="34" charset="0"/>
              </a:rPr>
              <a:t>For More Information Visit TekniGives.Com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5162715"/>
            <a:ext cx="7757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One pint of blood can</a:t>
            </a:r>
          </a:p>
          <a:p>
            <a:pPr algn="ctr"/>
            <a:r>
              <a:rPr lang="en-US" sz="3200" b="1" cap="all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 up to three lives</a:t>
            </a:r>
            <a:endParaRPr lang="en-US" sz="3200" b="1" cap="all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294251" y="6248400"/>
            <a:ext cx="7162800" cy="296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-5857" y="6278053"/>
            <a:ext cx="7763017" cy="58477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US" sz="3200" b="1" cap="all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Site leader</a:t>
            </a:r>
          </a:p>
          <a:p>
            <a:pPr algn="ctr"/>
            <a:r>
              <a:rPr lang="en-US" sz="3200" b="1" cap="all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Drive Date</a:t>
            </a:r>
            <a:endParaRPr lang="en-US" sz="3200" b="1" cap="all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94251" y="6848002"/>
            <a:ext cx="7162800" cy="296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17935" b="18374"/>
          <a:stretch/>
        </p:blipFill>
        <p:spPr>
          <a:xfrm>
            <a:off x="304800" y="2710974"/>
            <a:ext cx="4800600" cy="2362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108" y="3653061"/>
            <a:ext cx="2111718" cy="711265"/>
          </a:xfrm>
          <a:prstGeom prst="rect">
            <a:avLst/>
          </a:prstGeom>
        </p:spPr>
      </p:pic>
      <p:sp>
        <p:nvSpPr>
          <p:cNvPr id="5" name="7-Point Star 4"/>
          <p:cNvSpPr/>
          <p:nvPr/>
        </p:nvSpPr>
        <p:spPr>
          <a:xfrm rot="20396100">
            <a:off x="5333851" y="2865143"/>
            <a:ext cx="2316523" cy="2053862"/>
          </a:xfrm>
          <a:prstGeom prst="star7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Free COVID-19 Antibody Test for Donors!!!</a:t>
            </a:r>
            <a:endParaRPr lang="en-US" sz="1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6B370C551B1241B0EA83D939DF7DEC" ma:contentTypeVersion="13" ma:contentTypeDescription="Create a new document." ma:contentTypeScope="" ma:versionID="744784cd2b112bb0ecc7aa1b680409c2">
  <xsd:schema xmlns:xsd="http://www.w3.org/2001/XMLSchema" xmlns:xs="http://www.w3.org/2001/XMLSchema" xmlns:p="http://schemas.microsoft.com/office/2006/metadata/properties" xmlns:ns3="96ed715a-ed62-441d-a096-e21fc43e0706" xmlns:ns4="76dc3b3d-4276-450b-a233-6b68428fb1e6" targetNamespace="http://schemas.microsoft.com/office/2006/metadata/properties" ma:root="true" ma:fieldsID="1ded5931babd2e37b347014904dac284" ns3:_="" ns4:_="">
    <xsd:import namespace="96ed715a-ed62-441d-a096-e21fc43e0706"/>
    <xsd:import namespace="76dc3b3d-4276-450b-a233-6b68428fb1e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d715a-ed62-441d-a096-e21fc43e07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dc3b3d-4276-450b-a233-6b68428fb1e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929676-8FC9-4593-893E-3393F2AEA984}">
  <ds:schemaRefs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96ed715a-ed62-441d-a096-e21fc43e0706"/>
    <ds:schemaRef ds:uri="http://schemas.microsoft.com/office/2006/metadata/properties"/>
    <ds:schemaRef ds:uri="http://schemas.microsoft.com/office/infopath/2007/PartnerControls"/>
    <ds:schemaRef ds:uri="76dc3b3d-4276-450b-a233-6b68428fb1e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56F4707-BAA4-4A25-8502-FB75F8F468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726751-F5D0-46BF-80EA-722C62F33B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d715a-ed62-441d-a096-e21fc43e0706"/>
    <ds:schemaRef ds:uri="76dc3b3d-4276-450b-a233-6b68428fb1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145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Untitled-7</dc:title>
  <dc:creator>Brett Manfrey</dc:creator>
  <cp:lastModifiedBy>Maddie Stickell</cp:lastModifiedBy>
  <cp:revision>34</cp:revision>
  <dcterms:created xsi:type="dcterms:W3CDTF">2020-10-27T13:49:44Z</dcterms:created>
  <dcterms:modified xsi:type="dcterms:W3CDTF">2021-01-04T16:53:24Z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2020-10-27T00:00:00Z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2020-10-27T00:00:00Z</vt:filetime>
  </property>
  <property fmtid="{D5CDD505-2E9C-101B-9397-08002B2CF9AE}" pid="5" name="ContentTypeId">
    <vt:lpwstr>0x0101007B6B370C551B1241B0EA83D939DF7DEC</vt:lpwstr>
  </property>
</Properties>
</file>