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9134475" cy="12179300" type="ledger"/>
  <p:notesSz cx="7772400" cy="10058400"/>
  <p:custDataLst>
    <p:tags r:id="rId7"/>
  </p:custDataLst>
  <p:defaultTextStyle>
    <a:defPPr>
      <a:defRPr lang="en-US"/>
    </a:defPPr>
    <a:lvl1pPr marL="0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1pPr>
    <a:lvl2pPr marL="546491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2pPr>
    <a:lvl3pPr marL="1092982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3pPr>
    <a:lvl4pPr marL="1639473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4pPr>
    <a:lvl5pPr marL="2185965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5pPr>
    <a:lvl6pPr marL="2732456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6pPr>
    <a:lvl7pPr marL="3278947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7pPr>
    <a:lvl8pPr marL="3825438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8pPr>
    <a:lvl9pPr marL="4371929" algn="l" defTabSz="1092982" rtl="0" eaLnBrk="1" latinLnBrk="0" hangingPunct="1">
      <a:defRPr sz="2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87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940" autoAdjust="0"/>
  </p:normalViewPr>
  <p:slideViewPr>
    <p:cSldViewPr>
      <p:cViewPr varScale="1">
        <p:scale>
          <a:sx n="66" d="100"/>
          <a:sy n="66" d="100"/>
        </p:scale>
        <p:origin x="2370" y="48"/>
      </p:cViewPr>
      <p:guideLst>
        <p:guide orient="horz" pos="3487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48171-9881-4C60-AEED-EBF2F4CDBB0E}" type="datetimeFigureOut">
              <a:rPr lang="en-US" smtClean="0"/>
              <a:t>12/30/2020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13025" y="1257300"/>
            <a:ext cx="25463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CA9FC-5A9F-42A4-B504-3DA214C72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3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1pPr>
    <a:lvl2pPr marL="546491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2pPr>
    <a:lvl3pPr marL="1092982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3pPr>
    <a:lvl4pPr marL="1639473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4pPr>
    <a:lvl5pPr marL="2185965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5pPr>
    <a:lvl6pPr marL="2732456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6pPr>
    <a:lvl7pPr marL="3278947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7pPr>
    <a:lvl8pPr marL="3825438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8pPr>
    <a:lvl9pPr marL="4371929" algn="l" defTabSz="1092982" rtl="0" eaLnBrk="1" latinLnBrk="0" hangingPunct="1">
      <a:defRPr sz="14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13025" y="1257300"/>
            <a:ext cx="2546350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CA9FC-5A9F-42A4-B504-3DA214C720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086" y="3775583"/>
            <a:ext cx="7764304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0171" y="6820408"/>
            <a:ext cx="639413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2725" y="510335"/>
            <a:ext cx="3280650" cy="452111"/>
          </a:xfrm>
        </p:spPr>
        <p:txBody>
          <a:bodyPr lIns="0" tIns="0" rIns="0" bIns="0"/>
          <a:lstStyle>
            <a:lvl1pPr>
              <a:defRPr sz="293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2725" y="510335"/>
            <a:ext cx="3280650" cy="452111"/>
          </a:xfrm>
        </p:spPr>
        <p:txBody>
          <a:bodyPr lIns="0" tIns="0" rIns="0" bIns="0"/>
          <a:lstStyle>
            <a:lvl1pPr>
              <a:defRPr sz="293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6724" y="2801239"/>
            <a:ext cx="39734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4254" y="2801239"/>
            <a:ext cx="397349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2725" y="510335"/>
            <a:ext cx="3280650" cy="452111"/>
          </a:xfrm>
        </p:spPr>
        <p:txBody>
          <a:bodyPr lIns="0" tIns="0" rIns="0" bIns="0"/>
          <a:lstStyle>
            <a:lvl1pPr>
              <a:defRPr sz="293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20533744"/>
              </p:ext>
            </p:extLst>
          </p:nvPr>
        </p:nvGraphicFramePr>
        <p:xfrm>
          <a:off x="1866" y="1923"/>
          <a:ext cx="1866" cy="1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think-cell Slide" r:id="rId9" imgW="471" imgH="470" progId="TCLayout.ActiveDocument.1">
                  <p:embed/>
                </p:oleObj>
              </mc:Choice>
              <mc:Fallback>
                <p:oleObj name="think-cell Slide" r:id="rId9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66" y="1923"/>
                        <a:ext cx="1866" cy="1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2725" y="510335"/>
            <a:ext cx="328065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6724" y="2801239"/>
            <a:ext cx="822102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5722" y="11326749"/>
            <a:ext cx="2923032" cy="331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6724" y="11326749"/>
            <a:ext cx="2100929" cy="331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76822" y="11326749"/>
            <a:ext cx="2100929" cy="331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37301">
        <a:defRPr>
          <a:latin typeface="+mn-lt"/>
          <a:ea typeface="+mn-ea"/>
          <a:cs typeface="+mn-cs"/>
        </a:defRPr>
      </a:lvl2pPr>
      <a:lvl3pPr marL="1074603">
        <a:defRPr>
          <a:latin typeface="+mn-lt"/>
          <a:ea typeface="+mn-ea"/>
          <a:cs typeface="+mn-cs"/>
        </a:defRPr>
      </a:lvl3pPr>
      <a:lvl4pPr marL="1611904">
        <a:defRPr>
          <a:latin typeface="+mn-lt"/>
          <a:ea typeface="+mn-ea"/>
          <a:cs typeface="+mn-cs"/>
        </a:defRPr>
      </a:lvl4pPr>
      <a:lvl5pPr marL="2149206">
        <a:defRPr>
          <a:latin typeface="+mn-lt"/>
          <a:ea typeface="+mn-ea"/>
          <a:cs typeface="+mn-cs"/>
        </a:defRPr>
      </a:lvl5pPr>
      <a:lvl6pPr marL="2686507">
        <a:defRPr>
          <a:latin typeface="+mn-lt"/>
          <a:ea typeface="+mn-ea"/>
          <a:cs typeface="+mn-cs"/>
        </a:defRPr>
      </a:lvl6pPr>
      <a:lvl7pPr marL="3223809">
        <a:defRPr>
          <a:latin typeface="+mn-lt"/>
          <a:ea typeface="+mn-ea"/>
          <a:cs typeface="+mn-cs"/>
        </a:defRPr>
      </a:lvl7pPr>
      <a:lvl8pPr marL="3761110">
        <a:defRPr>
          <a:latin typeface="+mn-lt"/>
          <a:ea typeface="+mn-ea"/>
          <a:cs typeface="+mn-cs"/>
        </a:defRPr>
      </a:lvl8pPr>
      <a:lvl9pPr marL="429841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37301">
        <a:defRPr>
          <a:latin typeface="+mn-lt"/>
          <a:ea typeface="+mn-ea"/>
          <a:cs typeface="+mn-cs"/>
        </a:defRPr>
      </a:lvl2pPr>
      <a:lvl3pPr marL="1074603">
        <a:defRPr>
          <a:latin typeface="+mn-lt"/>
          <a:ea typeface="+mn-ea"/>
          <a:cs typeface="+mn-cs"/>
        </a:defRPr>
      </a:lvl3pPr>
      <a:lvl4pPr marL="1611904">
        <a:defRPr>
          <a:latin typeface="+mn-lt"/>
          <a:ea typeface="+mn-ea"/>
          <a:cs typeface="+mn-cs"/>
        </a:defRPr>
      </a:lvl4pPr>
      <a:lvl5pPr marL="2149206">
        <a:defRPr>
          <a:latin typeface="+mn-lt"/>
          <a:ea typeface="+mn-ea"/>
          <a:cs typeface="+mn-cs"/>
        </a:defRPr>
      </a:lvl5pPr>
      <a:lvl6pPr marL="2686507">
        <a:defRPr>
          <a:latin typeface="+mn-lt"/>
          <a:ea typeface="+mn-ea"/>
          <a:cs typeface="+mn-cs"/>
        </a:defRPr>
      </a:lvl6pPr>
      <a:lvl7pPr marL="3223809">
        <a:defRPr>
          <a:latin typeface="+mn-lt"/>
          <a:ea typeface="+mn-ea"/>
          <a:cs typeface="+mn-cs"/>
        </a:defRPr>
      </a:lvl7pPr>
      <a:lvl8pPr marL="3761110">
        <a:defRPr>
          <a:latin typeface="+mn-lt"/>
          <a:ea typeface="+mn-ea"/>
          <a:cs typeface="+mn-cs"/>
        </a:defRPr>
      </a:lvl8pPr>
      <a:lvl9pPr marL="429841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83757439"/>
              </p:ext>
            </p:extLst>
          </p:nvPr>
        </p:nvGraphicFramePr>
        <p:xfrm>
          <a:off x="1866" y="180974"/>
          <a:ext cx="1866" cy="1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think-cell Slide" r:id="rId5" imgW="471" imgH="470" progId="TCLayout.ActiveDocument.1">
                  <p:embed/>
                </p:oleObj>
              </mc:Choice>
              <mc:Fallback>
                <p:oleObj name="think-cell Slide" r:id="rId5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66" y="180974"/>
                        <a:ext cx="1866" cy="1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069" y="740085"/>
            <a:ext cx="9129406" cy="548905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9"/>
          </a:p>
        </p:txBody>
      </p:sp>
      <p:sp>
        <p:nvSpPr>
          <p:cNvPr id="6" name="Rectangle 5"/>
          <p:cNvSpPr/>
          <p:nvPr/>
        </p:nvSpPr>
        <p:spPr>
          <a:xfrm>
            <a:off x="0" y="6231523"/>
            <a:ext cx="9116564" cy="532535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29"/>
          </a:p>
        </p:txBody>
      </p:sp>
      <p:sp>
        <p:nvSpPr>
          <p:cNvPr id="32" name="TextBox 31"/>
          <p:cNvSpPr txBox="1"/>
          <p:nvPr/>
        </p:nvSpPr>
        <p:spPr>
          <a:xfrm>
            <a:off x="8226986" y="14378821"/>
            <a:ext cx="9123448" cy="52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2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 visit TekniGives.com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6606" y="3953864"/>
            <a:ext cx="4262704" cy="46073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68660" y="8374694"/>
            <a:ext cx="849520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8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the start of the COVID-19 pandemic over 50,000 blood drives have been cancelled in the U.S. alone. There is a critical need worldwide to combat this shortage. Please help today by pledging to donate blood. Any Tekni-Plex employee can give blood and the donation is Match Eligible in the amount of $25 per participant. For locations outside of the U.S. please contact TekniGives to select a recipient organization. </a:t>
            </a:r>
          </a:p>
          <a:p>
            <a:pPr algn="just"/>
            <a:endParaRPr lang="en-US" sz="188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88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site would like to participate please nominate a Solidarity Blood Drive Leader and email the leader’s contact info to TekniGives@Tekni-Plex.com to get started.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069" y="1"/>
            <a:ext cx="9129406" cy="7400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50" b="1" dirty="0">
                <a:latin typeface="Arial Black" panose="020B0A04020102020204" pitchFamily="34" charset="0"/>
              </a:rPr>
              <a:t>TekniGives and the American Red Cross Present</a:t>
            </a:r>
          </a:p>
        </p:txBody>
      </p:sp>
      <p:sp>
        <p:nvSpPr>
          <p:cNvPr id="40" name="object 11"/>
          <p:cNvSpPr txBox="1"/>
          <p:nvPr/>
        </p:nvSpPr>
        <p:spPr>
          <a:xfrm>
            <a:off x="-12398" y="447769"/>
            <a:ext cx="9134475" cy="3069740"/>
          </a:xfrm>
          <a:prstGeom prst="rect">
            <a:avLst/>
          </a:prstGeom>
        </p:spPr>
        <p:txBody>
          <a:bodyPr vert="horz" wrap="square" lIns="0" tIns="564187" rIns="0" bIns="0" rtlCol="0">
            <a:spAutoFit/>
          </a:bodyPr>
          <a:lstStyle/>
          <a:p>
            <a:pPr marL="14925" marR="88804" indent="493271" algn="ctr">
              <a:lnSpc>
                <a:spcPct val="72000"/>
              </a:lnSpc>
              <a:spcBef>
                <a:spcPts val="4441"/>
              </a:spcBef>
            </a:pPr>
            <a:r>
              <a:rPr sz="11282" b="1" spc="-770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Solidarity</a:t>
            </a:r>
            <a:r>
              <a:rPr lang="en-US" sz="11282" b="1" spc="-770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lang="en-US" sz="11282" b="1" spc="-758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Blood</a:t>
            </a:r>
            <a:r>
              <a:rPr sz="11282" b="1" spc="-1639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sz="11282" b="1" spc="-764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Drive</a:t>
            </a:r>
            <a:endParaRPr sz="11282" dirty="0">
              <a:solidFill>
                <a:srgbClr val="C00000"/>
              </a:solidFill>
              <a:latin typeface="Arial Black" panose="020B0A04020102020204" pitchFamily="34" charset="0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-1" y="11434658"/>
            <a:ext cx="9134475" cy="7446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50" b="1" dirty="0">
                <a:latin typeface="Arial Black" panose="020B0A04020102020204" pitchFamily="34" charset="0"/>
              </a:rPr>
              <a:t>For More Information Visit </a:t>
            </a:r>
            <a:r>
              <a:rPr lang="en-US" sz="2350" b="1" dirty="0" err="1">
                <a:latin typeface="Arial Black" panose="020B0A04020102020204" pitchFamily="34" charset="0"/>
              </a:rPr>
              <a:t>TekniGives.Com</a:t>
            </a:r>
            <a:endParaRPr lang="en-US" sz="2350" b="1" dirty="0"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6246564"/>
            <a:ext cx="9116564" cy="1249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61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One pint of blood can</a:t>
            </a:r>
          </a:p>
          <a:p>
            <a:pPr algn="ctr"/>
            <a:r>
              <a:rPr lang="en-US" sz="3761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 up to three lives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45816" y="7522509"/>
            <a:ext cx="8418046" cy="348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-6883" y="7557359"/>
            <a:ext cx="9123448" cy="67108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US" sz="3761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Site leader</a:t>
            </a:r>
          </a:p>
          <a:p>
            <a:pPr algn="ctr"/>
            <a:r>
              <a:rPr lang="en-US" sz="3761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Drive Date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345816" y="8227188"/>
            <a:ext cx="8418046" cy="348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17935" b="18374"/>
          <a:stretch/>
        </p:blipFill>
        <p:spPr>
          <a:xfrm>
            <a:off x="358214" y="3365166"/>
            <a:ext cx="5641882" cy="2776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064" y="4472350"/>
            <a:ext cx="2481786" cy="835911"/>
          </a:xfrm>
          <a:prstGeom prst="rect">
            <a:avLst/>
          </a:prstGeom>
        </p:spPr>
      </p:pic>
      <p:sp>
        <p:nvSpPr>
          <p:cNvPr id="5" name="7-Point Star 4"/>
          <p:cNvSpPr/>
          <p:nvPr/>
        </p:nvSpPr>
        <p:spPr>
          <a:xfrm rot="20396100">
            <a:off x="6268582" y="3546353"/>
            <a:ext cx="2722482" cy="2413791"/>
          </a:xfrm>
          <a:prstGeom prst="star7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80" dirty="0">
                <a:solidFill>
                  <a:schemeClr val="bg1"/>
                </a:solidFill>
                <a:latin typeface="Arial Black" panose="020B0A04020102020204" pitchFamily="34" charset="0"/>
              </a:rPr>
              <a:t>Free COVID-19 Antibody Test for Donors!!!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6B370C551B1241B0EA83D939DF7DEC" ma:contentTypeVersion="13" ma:contentTypeDescription="Create a new document." ma:contentTypeScope="" ma:versionID="744784cd2b112bb0ecc7aa1b680409c2">
  <xsd:schema xmlns:xsd="http://www.w3.org/2001/XMLSchema" xmlns:xs="http://www.w3.org/2001/XMLSchema" xmlns:p="http://schemas.microsoft.com/office/2006/metadata/properties" xmlns:ns3="96ed715a-ed62-441d-a096-e21fc43e0706" xmlns:ns4="76dc3b3d-4276-450b-a233-6b68428fb1e6" targetNamespace="http://schemas.microsoft.com/office/2006/metadata/properties" ma:root="true" ma:fieldsID="1ded5931babd2e37b347014904dac284" ns3:_="" ns4:_="">
    <xsd:import namespace="96ed715a-ed62-441d-a096-e21fc43e0706"/>
    <xsd:import namespace="76dc3b3d-4276-450b-a233-6b68428fb1e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d715a-ed62-441d-a096-e21fc43e07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dc3b3d-4276-450b-a233-6b68428fb1e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726751-F5D0-46BF-80EA-722C62F33B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d715a-ed62-441d-a096-e21fc43e0706"/>
    <ds:schemaRef ds:uri="76dc3b3d-4276-450b-a233-6b68428fb1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F4707-BAA4-4A25-8502-FB75F8F468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929676-8FC9-4593-893E-3393F2AEA984}">
  <ds:schemaRefs>
    <ds:schemaRef ds:uri="76dc3b3d-4276-450b-a233-6b68428fb1e6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96ed715a-ed62-441d-a096-e21fc43e070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145</Words>
  <Application>Microsoft Office PowerPoint</Application>
  <PresentationFormat>Ledger Paper (11x17 in)</PresentationFormat>
  <Paragraphs>13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Untitled-7</dc:title>
  <dc:creator>Brett Manfrey</dc:creator>
  <cp:lastModifiedBy>Maddie Stickell</cp:lastModifiedBy>
  <cp:revision>35</cp:revision>
  <dcterms:created xsi:type="dcterms:W3CDTF">2020-10-27T13:49:44Z</dcterms:created>
  <dcterms:modified xsi:type="dcterms:W3CDTF">2020-12-30T18:06:42Z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2020-10-27T00:00:00Z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2020-10-27T00:00:00Z</vt:filetime>
  </property>
  <property fmtid="{D5CDD505-2E9C-101B-9397-08002B2CF9AE}" pid="5" name="ContentTypeId">
    <vt:lpwstr>0x0101007B6B370C551B1241B0EA83D939DF7DEC</vt:lpwstr>
  </property>
</Properties>
</file>